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9" r:id="rId4"/>
    <p:sldId id="25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94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2B628-9616-0445-8697-3E1AC8678D98}" type="datetimeFigureOut">
              <a:rPr lang="en-US" smtClean="0"/>
              <a:t>2/26/24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FB9E9-01CE-AA4E-A4D0-30658439D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8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8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9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0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2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5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3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2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F18DB-1168-7B47-9095-BE67CBA36D61}" type="datetimeFigureOut">
              <a:rPr lang="en-US" smtClean="0"/>
              <a:t>2/26/24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4BD53-DB21-D84A-945B-9F5DC3F2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ABA88C-5CA3-A8AF-4BB2-B1D82D92FB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"/>
          <a:stretch/>
        </p:blipFill>
        <p:spPr>
          <a:xfrm>
            <a:off x="20" y="961"/>
            <a:ext cx="9143980" cy="514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0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990106"/>
            <a:ext cx="9144000" cy="552413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931487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4601139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19FE58C-7388-598F-CDD9-EFBE4F26A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C57CBBD-ACAF-7258-59CC-6CADBC4F7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06" y="3987930"/>
            <a:ext cx="8408194" cy="5586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Title</a:t>
            </a:r>
          </a:p>
        </p:txBody>
      </p:sp>
    </p:spTree>
    <p:extLst>
      <p:ext uri="{BB962C8B-B14F-4D97-AF65-F5344CB8AC3E}">
        <p14:creationId xmlns:p14="http://schemas.microsoft.com/office/powerpoint/2010/main" val="213371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01869D-CA78-A3CF-BD4A-272F91DB9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"/>
          <a:stretch/>
        </p:blipFill>
        <p:spPr>
          <a:xfrm>
            <a:off x="-1123" y="0"/>
            <a:ext cx="9143980" cy="5142539"/>
          </a:xfrm>
          <a:prstGeom prst="rect">
            <a:avLst/>
          </a:prstGeom>
        </p:spPr>
      </p:pic>
      <p:pic>
        <p:nvPicPr>
          <p:cNvPr id="3" name="Picture 2" descr="A white person with a grey background&#10;&#10;Description automatically generated">
            <a:extLst>
              <a:ext uri="{FF2B5EF4-FFF2-40B4-BE49-F238E27FC236}">
                <a16:creationId xmlns:a16="http://schemas.microsoft.com/office/drawing/2014/main" id="{683D18B3-5D65-6F74-BD83-A50B7BEB4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962" y="880568"/>
            <a:ext cx="3253154" cy="30056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53A6BF-01EF-D71F-5F44-744698508D8E}"/>
              </a:ext>
            </a:extLst>
          </p:cNvPr>
          <p:cNvSpPr txBox="1"/>
          <p:nvPr/>
        </p:nvSpPr>
        <p:spPr>
          <a:xfrm>
            <a:off x="1845838" y="3174024"/>
            <a:ext cx="1935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HEADHSOT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447E80-D402-9CF1-00D7-CAA30DD6354A}"/>
              </a:ext>
            </a:extLst>
          </p:cNvPr>
          <p:cNvSpPr txBox="1"/>
          <p:nvPr/>
        </p:nvSpPr>
        <p:spPr>
          <a:xfrm>
            <a:off x="5824718" y="1924216"/>
            <a:ext cx="1931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Name</a:t>
            </a:r>
          </a:p>
          <a:p>
            <a:pPr algn="ctr"/>
            <a:r>
              <a:rPr lang="en-US" dirty="0"/>
              <a:t>Company</a:t>
            </a:r>
          </a:p>
          <a:p>
            <a:pPr algn="ctr"/>
            <a:r>
              <a:rPr lang="en-US" dirty="0"/>
              <a:t>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DF659-E1C7-9D8D-421D-4071FA1C5E4C}"/>
              </a:ext>
            </a:extLst>
          </p:cNvPr>
          <p:cNvSpPr/>
          <p:nvPr/>
        </p:nvSpPr>
        <p:spPr>
          <a:xfrm>
            <a:off x="5732890" y="1733384"/>
            <a:ext cx="2130950" cy="126425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7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26E85B-643D-C68C-A2C9-6AE07A3800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"/>
          <a:stretch/>
        </p:blipFill>
        <p:spPr>
          <a:xfrm>
            <a:off x="20" y="961"/>
            <a:ext cx="9143980" cy="514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5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</Words>
  <Application>Microsoft Macintosh PowerPoint</Application>
  <PresentationFormat>On-screen Show (16:9)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Enter 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Alexis Ferenczy</cp:lastModifiedBy>
  <cp:revision>18</cp:revision>
  <dcterms:created xsi:type="dcterms:W3CDTF">2019-03-07T18:59:27Z</dcterms:created>
  <dcterms:modified xsi:type="dcterms:W3CDTF">2024-02-26T19:22:07Z</dcterms:modified>
</cp:coreProperties>
</file>